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75374" autoAdjust="0"/>
  </p:normalViewPr>
  <p:slideViewPr>
    <p:cSldViewPr snapToGrid="0">
      <p:cViewPr varScale="1">
        <p:scale>
          <a:sx n="90" d="100"/>
          <a:sy n="90" d="100"/>
        </p:scale>
        <p:origin x="17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1F0B9-18E8-429E-AAAE-2506866BBBCA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AAA6C-6A0F-4997-84C3-3CC0B881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7C440A-855B-861F-986A-E952AA4596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6515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F9EEC-2CED-4C9E-85AF-968A981F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23E632AF-EDA1-4000-8275-54CCDE8B39EB}" type="datetime1">
              <a:rPr lang="en-US" smtClean="0"/>
              <a:pPr/>
              <a:t>12/5/22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6C6E4-9099-425B-AA76-F45C4AB6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6615A-6EF9-41FE-8E60-075A2013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4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B6BDF-3DD2-42B2-8672-8B9D465C0B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5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7A0CA2D-A058-4C29-AD1E-848016F7AF48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838201" y="5913441"/>
            <a:ext cx="9372599" cy="3693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2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de-CH" dirty="0"/>
              <a:t>Click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add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Name </a:t>
            </a:r>
            <a:r>
              <a:rPr lang="de-CH" dirty="0" err="1"/>
              <a:t>and</a:t>
            </a:r>
            <a:r>
              <a:rPr lang="de-CH" dirty="0"/>
              <a:t> Affiliation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7A0CA2D-A058-4C29-AD1E-848016F7AF4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6612" y="2010002"/>
            <a:ext cx="3559629" cy="3539430"/>
          </a:xfrm>
        </p:spPr>
        <p:txBody>
          <a:bodyPr>
            <a:normAutofit/>
          </a:bodyPr>
          <a:lstStyle>
            <a:lvl1pPr marL="0" indent="0">
              <a:buNone/>
              <a:defRPr lang="en-US" sz="3200" kern="120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Short Description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698DFA0-14C7-4B2F-87FE-E784736C52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1150031"/>
            <a:ext cx="3559629" cy="6463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latinLnBrk="0" hangingPunct="1">
              <a:defRPr lang="en-US" sz="3500" kern="120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B78F-0B73-4B91-A67C-02C73B4AD63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5855" y="1150031"/>
            <a:ext cx="6777945" cy="4557938"/>
          </a:xfrm>
          <a:solidFill>
            <a:schemeClr val="bg1"/>
          </a:solidFill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Your Image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E138D-4394-D0B2-EA5D-28B3D01314A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990601" y="6065841"/>
            <a:ext cx="9372599" cy="369332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20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de-CH" dirty="0"/>
              <a:t>Click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add</a:t>
            </a:r>
            <a:r>
              <a:rPr lang="de-CH" dirty="0"/>
              <a:t> </a:t>
            </a:r>
            <a:r>
              <a:rPr lang="de-CH" dirty="0" err="1"/>
              <a:t>Your</a:t>
            </a:r>
            <a:r>
              <a:rPr lang="de-CH" dirty="0"/>
              <a:t> Name </a:t>
            </a:r>
            <a:r>
              <a:rPr lang="de-CH" dirty="0" err="1"/>
              <a:t>and</a:t>
            </a:r>
            <a:r>
              <a:rPr lang="de-CH" dirty="0"/>
              <a:t> Affiliation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A03F50-EC73-2E48-CF0B-86E478BD94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6515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B23A0-935B-496C-B196-98FD44A6E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BB273-7EC0-445D-982A-46B524FBD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D7D2BD-9D4D-4CA9-9496-A1A95BF08F90}" type="datetime1">
              <a:rPr lang="en-US" smtClean="0"/>
              <a:pPr/>
              <a:t>12/5/22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6F1E8-2426-41CD-AECD-D1E4E3FF1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DF14D-D52D-4598-B087-2F32CAAA2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400" kern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8D3B6BDF-3DD2-42B2-8672-8B9D465C0B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3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6BDF-3DD2-42B2-8672-8B9D465C0BC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32426-053E-DBF1-0F12-B8A0BF5E633E}"/>
              </a:ext>
            </a:extLst>
          </p:cNvPr>
          <p:cNvSpPr txBox="1"/>
          <p:nvPr/>
        </p:nvSpPr>
        <p:spPr>
          <a:xfrm>
            <a:off x="838200" y="1463358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MEMS 2023 Image in Microtechnology Award</a:t>
            </a:r>
          </a:p>
        </p:txBody>
      </p:sp>
    </p:spTree>
    <p:extLst>
      <p:ext uri="{BB962C8B-B14F-4D97-AF65-F5344CB8AC3E}">
        <p14:creationId xmlns:p14="http://schemas.microsoft.com/office/powerpoint/2010/main" val="119725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half" idx="13"/>
          </p:nvPr>
        </p:nvSpPr>
        <p:spPr>
          <a:xfrm>
            <a:off x="838201" y="5913441"/>
            <a:ext cx="10515600" cy="77457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Courtesy Sandia National Laboratories, </a:t>
            </a:r>
            <a:r>
              <a:rPr lang="en-US" dirty="0" err="1">
                <a:solidFill>
                  <a:schemeClr val="tx1"/>
                </a:solidFill>
              </a:rPr>
              <a:t>SUMMiT</a:t>
            </a:r>
            <a:r>
              <a:rPr lang="en-US" dirty="0">
                <a:solidFill>
                  <a:schemeClr val="tx1"/>
                </a:solidFill>
              </a:rPr>
              <a:t>™ Technologies, </a:t>
            </a:r>
            <a:r>
              <a:rPr lang="en-US" dirty="0" err="1">
                <a:solidFill>
                  <a:schemeClr val="tx1"/>
                </a:solidFill>
              </a:rPr>
              <a:t>www.sandia.gov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mstc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This was made using a surface micromachining technology featuring four mechanical layers of polysilicon.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Bugs on MEMS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6D988F5-C14E-41E0-8FA1-B783979E0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8784" y="1185863"/>
            <a:ext cx="5974582" cy="45593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3B6BDF-3DD2-42B2-8672-8B9D465C0B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94AACD-91C5-DA52-627F-50F21D42E7EF}"/>
              </a:ext>
            </a:extLst>
          </p:cNvPr>
          <p:cNvSpPr txBox="1"/>
          <p:nvPr/>
        </p:nvSpPr>
        <p:spPr>
          <a:xfrm>
            <a:off x="0" y="52413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78952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D3B6BDF-3DD2-42B2-8672-8B9D465C0BC3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9B9940-7E3B-3AFF-3348-04191F606AD9}"/>
              </a:ext>
            </a:extLst>
          </p:cNvPr>
          <p:cNvSpPr txBox="1"/>
          <p:nvPr/>
        </p:nvSpPr>
        <p:spPr>
          <a:xfrm>
            <a:off x="0" y="52413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104909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Bugs on MEMS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MEMS2020 Art in Microtechnology Prize</dc:title>
  <dc:creator>kcheung;niels.quack@epfl.ch</dc:creator>
  <cp:lastModifiedBy>Shirley Galloway</cp:lastModifiedBy>
  <cp:revision>21</cp:revision>
  <dcterms:created xsi:type="dcterms:W3CDTF">2019-08-22T07:50:43Z</dcterms:created>
  <dcterms:modified xsi:type="dcterms:W3CDTF">2022-12-05T18:59:34Z</dcterms:modified>
</cp:coreProperties>
</file>