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o3Nkskr0P5sxLgQDVHQfF3MM0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7"/>
    <p:restoredTop sz="94591"/>
  </p:normalViewPr>
  <p:slideViewPr>
    <p:cSldViewPr snapToGrid="0" snapToObjects="1">
      <p:cViewPr varScale="1">
        <p:scale>
          <a:sx n="114" d="100"/>
          <a:sy n="114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7C3B48B-D4B3-7142-BB2A-E54549608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9670" y="6356350"/>
            <a:ext cx="555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Kinga Matuła, Radboud University, The Netherland</a:t>
            </a:r>
            <a:endParaRPr lang="en-US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Prostokąt 21">
            <a:extLst>
              <a:ext uri="{FF2B5EF4-FFF2-40B4-BE49-F238E27FC236}">
                <a16:creationId xmlns:a16="http://schemas.microsoft.com/office/drawing/2014/main" id="{1F6CC723-BB9E-EF42-B1FF-9B13411AB4F7}"/>
              </a:ext>
            </a:extLst>
          </p:cNvPr>
          <p:cNvSpPr/>
          <p:nvPr userDrawn="1"/>
        </p:nvSpPr>
        <p:spPr>
          <a:xfrm>
            <a:off x="10928412" y="6176963"/>
            <a:ext cx="1029374" cy="606223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999.c</a:t>
            </a:r>
            <a:endParaRPr lang="en-US" sz="2000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ECC2BD-B999-8442-B2CE-039C4902E1C7}"/>
              </a:ext>
            </a:extLst>
          </p:cNvPr>
          <p:cNvSpPr txBox="1">
            <a:spLocks/>
          </p:cNvSpPr>
          <p:nvPr userDrawn="1"/>
        </p:nvSpPr>
        <p:spPr>
          <a:xfrm>
            <a:off x="1235147" y="6176963"/>
            <a:ext cx="9630973" cy="606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Full Name, Affiliation, COUNTRY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BE6935-1C4A-D644-B342-8334E77167C6}"/>
              </a:ext>
            </a:extLst>
          </p:cNvPr>
          <p:cNvGrpSpPr/>
          <p:nvPr userDrawn="1"/>
        </p:nvGrpSpPr>
        <p:grpSpPr>
          <a:xfrm>
            <a:off x="7194" y="5891895"/>
            <a:ext cx="11950592" cy="982362"/>
            <a:chOff x="247135" y="4442254"/>
            <a:chExt cx="11950592" cy="982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759590-EF49-E049-9F66-023B0E2F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7135" y="4442254"/>
              <a:ext cx="1227953" cy="98236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23B81D-121F-DC45-B7FB-7D321FCA3478}"/>
                </a:ext>
              </a:extLst>
            </p:cNvPr>
            <p:cNvCxnSpPr>
              <a:cxnSpLocks/>
            </p:cNvCxnSpPr>
            <p:nvPr/>
          </p:nvCxnSpPr>
          <p:spPr>
            <a:xfrm>
              <a:off x="914376" y="4728828"/>
              <a:ext cx="11283351" cy="0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ED1C24"/>
                  </a:gs>
                  <a:gs pos="68000">
                    <a:srgbClr val="ED1C24"/>
                  </a:gs>
                  <a:gs pos="97000">
                    <a:schemeClr val="bg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6C2DC-7A77-2845-A15F-01E7E392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12" y="100737"/>
            <a:ext cx="11587976" cy="58874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381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Century Gothic</vt:lpstr>
      <vt:lpstr>Calibri</vt:lpstr>
      <vt:lpstr>Arial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Galloway</dc:creator>
  <cp:lastModifiedBy>Shirley Galloway</cp:lastModifiedBy>
  <cp:revision>14</cp:revision>
  <dcterms:created xsi:type="dcterms:W3CDTF">2020-07-30T19:32:49Z</dcterms:created>
  <dcterms:modified xsi:type="dcterms:W3CDTF">2021-11-09T23:07:26Z</dcterms:modified>
</cp:coreProperties>
</file>